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handoutMasterIdLst>
    <p:handoutMasterId r:id="rId13"/>
  </p:handoutMasterIdLst>
  <p:sldIdLst>
    <p:sldId id="256" r:id="rId2"/>
    <p:sldId id="262" r:id="rId3"/>
    <p:sldId id="264" r:id="rId4"/>
    <p:sldId id="266" r:id="rId5"/>
    <p:sldId id="265" r:id="rId6"/>
    <p:sldId id="257" r:id="rId7"/>
    <p:sldId id="258" r:id="rId8"/>
    <p:sldId id="261" r:id="rId9"/>
    <p:sldId id="259" r:id="rId10"/>
    <p:sldId id="260" r:id="rId11"/>
    <p:sldId id="263" r:id="rId12"/>
  </p:sldIdLst>
  <p:sldSz cx="6858000" cy="9906000" type="A4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19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42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3FD2E-DC3D-4E64-A16E-E59AB99BE6F8}" type="datetimeFigureOut">
              <a:rPr lang="nl-NL" smtClean="0"/>
              <a:t>30-9-2015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5EADF-07F7-4583-8BD4-CFAA0EA172F6}" type="slidenum">
              <a:rPr lang="nl-NL" smtClean="0"/>
              <a:t>‹nr.›</a:t>
            </a:fld>
            <a:endParaRPr lang="nl-NL"/>
          </a:p>
        </p:txBody>
      </p:sp>
      <p:pic>
        <p:nvPicPr>
          <p:cNvPr id="1026" name="2B66F1F4-33F4-4795-A5D9-12182DAB1DE9" descr="2B66F1F4-33F4-4795-A5D9-12182DAB1DE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544"/>
            <a:ext cx="4613944" cy="820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01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D370-397C-404F-88A9-8C9F1C4008BA}" type="datetimeFigureOut">
              <a:rPr lang="nl-NL" smtClean="0"/>
              <a:t>30-9-2015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A9AE-040F-4C1F-827B-59711E60EC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625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D370-397C-404F-88A9-8C9F1C4008BA}" type="datetimeFigureOut">
              <a:rPr lang="nl-NL" smtClean="0"/>
              <a:t>30-9-2015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A9AE-040F-4C1F-827B-59711E60EC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178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D370-397C-404F-88A9-8C9F1C4008BA}" type="datetimeFigureOut">
              <a:rPr lang="nl-NL" smtClean="0"/>
              <a:t>30-9-2015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A9AE-040F-4C1F-827B-59711E60EC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154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D370-397C-404F-88A9-8C9F1C4008BA}" type="datetimeFigureOut">
              <a:rPr lang="nl-NL" smtClean="0"/>
              <a:t>30-9-2015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A9AE-040F-4C1F-827B-59711E60EC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930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D370-397C-404F-88A9-8C9F1C4008BA}" type="datetimeFigureOut">
              <a:rPr lang="nl-NL" smtClean="0"/>
              <a:t>30-9-2015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A9AE-040F-4C1F-827B-59711E60EC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7283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D370-397C-404F-88A9-8C9F1C4008BA}" type="datetimeFigureOut">
              <a:rPr lang="nl-NL" smtClean="0"/>
              <a:t>30-9-2015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A9AE-040F-4C1F-827B-59711E60EC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5688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D370-397C-404F-88A9-8C9F1C4008BA}" type="datetimeFigureOut">
              <a:rPr lang="nl-NL" smtClean="0"/>
              <a:t>30-9-2015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A9AE-040F-4C1F-827B-59711E60EC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3988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D370-397C-404F-88A9-8C9F1C4008BA}" type="datetimeFigureOut">
              <a:rPr lang="nl-NL" smtClean="0"/>
              <a:t>30-9-2015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A9AE-040F-4C1F-827B-59711E60EC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6159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D370-397C-404F-88A9-8C9F1C4008BA}" type="datetimeFigureOut">
              <a:rPr lang="nl-NL" smtClean="0"/>
              <a:t>30-9-2015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A9AE-040F-4C1F-827B-59711E60EC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898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D370-397C-404F-88A9-8C9F1C4008BA}" type="datetimeFigureOut">
              <a:rPr lang="nl-NL" smtClean="0"/>
              <a:t>30-9-2015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A9AE-040F-4C1F-827B-59711E60EC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41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D370-397C-404F-88A9-8C9F1C4008BA}" type="datetimeFigureOut">
              <a:rPr lang="nl-NL" smtClean="0"/>
              <a:t>30-9-2015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A9AE-040F-4C1F-827B-59711E60EC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4786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5D370-397C-404F-88A9-8C9F1C4008BA}" type="datetimeFigureOut">
              <a:rPr lang="nl-NL" smtClean="0"/>
              <a:t>30-9-2015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2A9AE-040F-4C1F-827B-59711E60EC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773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79453" y="4201297"/>
            <a:ext cx="2254980" cy="605481"/>
          </a:xfrm>
        </p:spPr>
        <p:txBody>
          <a:bodyPr anchor="t">
            <a:norm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Fill in your username (keep it simple for when you want to share info).</a:t>
            </a:r>
            <a:endParaRPr lang="en-GB" sz="1100" dirty="0">
              <a:latin typeface="+mn-lt"/>
            </a:endParaRPr>
          </a:p>
        </p:txBody>
      </p:sp>
      <p:pic>
        <p:nvPicPr>
          <p:cNvPr id="2050" name="2B66F1F4-33F4-4795-A5D9-12182DAB1DE9" descr="2B66F1F4-33F4-4795-A5D9-12182DAB1DE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13" y="2088291"/>
            <a:ext cx="4149940" cy="738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479453" y="4806778"/>
            <a:ext cx="2254980" cy="4160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Password can be changed at all times in the app *</a:t>
            </a:r>
            <a:endParaRPr lang="en-GB" sz="1100" dirty="0">
              <a:latin typeface="+mn-lt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479453" y="5327949"/>
            <a:ext cx="2254980" cy="9020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Check “remember me” if you don’t want to enter your username and password each time you open the app</a:t>
            </a:r>
            <a:endParaRPr lang="en-GB" sz="1100" dirty="0">
              <a:latin typeface="+mn-lt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479453" y="6398804"/>
            <a:ext cx="2254980" cy="62401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FF0000"/>
                </a:solidFill>
                <a:latin typeface="+mn-lt"/>
              </a:rPr>
              <a:t>!!! First time ???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Click register and fill in the sheet. You can use the app in no time.</a:t>
            </a:r>
            <a:endParaRPr lang="en-GB" sz="1100" dirty="0">
              <a:latin typeface="+mn-lt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479453" y="7191632"/>
            <a:ext cx="2254980" cy="9020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If you forgot your password click here and you will receive a new one by mail. You can change your password afterwards inside the app.</a:t>
            </a:r>
            <a:endParaRPr lang="en-GB" sz="1100" dirty="0">
              <a:latin typeface="+mn-lt"/>
            </a:endParaRPr>
          </a:p>
        </p:txBody>
      </p:sp>
      <p:cxnSp>
        <p:nvCxnSpPr>
          <p:cNvPr id="9" name="Rechte verbindingslijn met pijl 8"/>
          <p:cNvCxnSpPr/>
          <p:nvPr/>
        </p:nvCxnSpPr>
        <p:spPr>
          <a:xfrm flipH="1" flipV="1">
            <a:off x="3052730" y="7123799"/>
            <a:ext cx="1426723" cy="1605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 flipH="1">
            <a:off x="3496963" y="6531705"/>
            <a:ext cx="982490" cy="504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/>
          <p:cNvCxnSpPr/>
          <p:nvPr/>
        </p:nvCxnSpPr>
        <p:spPr>
          <a:xfrm flipH="1">
            <a:off x="2236573" y="5434768"/>
            <a:ext cx="2242880" cy="1401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/>
          <p:nvPr/>
        </p:nvCxnSpPr>
        <p:spPr>
          <a:xfrm flipH="1">
            <a:off x="1496389" y="4909755"/>
            <a:ext cx="2983064" cy="1041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/>
          <p:cNvCxnSpPr/>
          <p:nvPr/>
        </p:nvCxnSpPr>
        <p:spPr>
          <a:xfrm flipH="1">
            <a:off x="1626007" y="4300282"/>
            <a:ext cx="2853446" cy="1092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Afbeelding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86" y="384815"/>
            <a:ext cx="2842054" cy="1208924"/>
          </a:xfrm>
          <a:prstGeom prst="rect">
            <a:avLst/>
          </a:prstGeom>
        </p:spPr>
      </p:pic>
      <p:sp>
        <p:nvSpPr>
          <p:cNvPr id="28" name="Titel 1"/>
          <p:cNvSpPr txBox="1">
            <a:spLocks/>
          </p:cNvSpPr>
          <p:nvPr/>
        </p:nvSpPr>
        <p:spPr>
          <a:xfrm>
            <a:off x="4541236" y="2335559"/>
            <a:ext cx="2131413" cy="80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500" b="1" dirty="0" smtClean="0">
                <a:latin typeface="+mn-lt"/>
              </a:rPr>
              <a:t>General</a:t>
            </a:r>
          </a:p>
          <a:p>
            <a:r>
              <a:rPr lang="en-GB" sz="1200" b="1" dirty="0" smtClean="0">
                <a:solidFill>
                  <a:srgbClr val="FF0000"/>
                </a:solidFill>
                <a:latin typeface="+mn-lt"/>
              </a:rPr>
              <a:t>Your settings are password protected. No one can see them, you decide if you want to share them and with who.</a:t>
            </a:r>
            <a:endParaRPr lang="en-GB" sz="12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2664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6F7D5B3E-63B0-4CFC-8A60-3AF6695AA978" descr="6F7D5B3E-63B0-4CFC-8A60-3AF6695AA9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18" y="2102580"/>
            <a:ext cx="4040643" cy="718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66195" y="3776260"/>
            <a:ext cx="2254980" cy="289114"/>
          </a:xfrm>
        </p:spPr>
        <p:txBody>
          <a:bodyPr anchor="t">
            <a:norm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Tap to see the </a:t>
            </a:r>
            <a:r>
              <a:rPr lang="en-GB" sz="1100" dirty="0" err="1" smtClean="0">
                <a:latin typeface="+mn-lt"/>
              </a:rPr>
              <a:t>favorite</a:t>
            </a:r>
            <a:r>
              <a:rPr lang="en-GB" sz="1100" dirty="0" smtClean="0">
                <a:latin typeface="+mn-lt"/>
              </a:rPr>
              <a:t> setting</a:t>
            </a:r>
            <a:endParaRPr lang="en-GB" sz="1100" dirty="0">
              <a:latin typeface="+mn-lt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603020" y="8885168"/>
            <a:ext cx="2254980" cy="2190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Tap to search by </a:t>
            </a:r>
            <a:r>
              <a:rPr lang="en-GB" sz="1100" dirty="0" err="1" smtClean="0">
                <a:latin typeface="+mn-lt"/>
              </a:rPr>
              <a:t>favorites</a:t>
            </a:r>
            <a:endParaRPr lang="en-GB" sz="1100" dirty="0">
              <a:latin typeface="+mn-lt"/>
            </a:endParaRPr>
          </a:p>
        </p:txBody>
      </p:sp>
      <p:pic>
        <p:nvPicPr>
          <p:cNvPr id="26" name="Afbeelding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86" y="384815"/>
            <a:ext cx="2842054" cy="1208924"/>
          </a:xfrm>
          <a:prstGeom prst="rect">
            <a:avLst/>
          </a:prstGeom>
        </p:spPr>
      </p:pic>
      <p:cxnSp>
        <p:nvCxnSpPr>
          <p:cNvPr id="13" name="Rechte verbindingslijn met pijl 12"/>
          <p:cNvCxnSpPr>
            <a:stCxn id="2" idx="1"/>
          </p:cNvCxnSpPr>
          <p:nvPr/>
        </p:nvCxnSpPr>
        <p:spPr>
          <a:xfrm flipH="1" flipV="1">
            <a:off x="1989103" y="3776261"/>
            <a:ext cx="2477092" cy="1445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>
            <a:stCxn id="7" idx="1"/>
          </p:cNvCxnSpPr>
          <p:nvPr/>
        </p:nvCxnSpPr>
        <p:spPr>
          <a:xfrm flipH="1" flipV="1">
            <a:off x="2953265" y="8968906"/>
            <a:ext cx="1649755" cy="257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832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53" y="2114936"/>
            <a:ext cx="4040642" cy="71869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66195" y="3320195"/>
            <a:ext cx="2254980" cy="289114"/>
          </a:xfrm>
        </p:spPr>
        <p:txBody>
          <a:bodyPr anchor="t">
            <a:normAutofit fontScale="90000"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Tap to change password / e-mail address</a:t>
            </a:r>
            <a:endParaRPr lang="en-GB" sz="1100" dirty="0">
              <a:latin typeface="+mn-lt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603020" y="8885168"/>
            <a:ext cx="2254980" cy="2190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Tap to change/check personal info</a:t>
            </a:r>
            <a:endParaRPr lang="en-GB" sz="1100" dirty="0">
              <a:latin typeface="+mn-lt"/>
            </a:endParaRPr>
          </a:p>
        </p:txBody>
      </p:sp>
      <p:pic>
        <p:nvPicPr>
          <p:cNvPr id="26" name="Afbeelding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86" y="384815"/>
            <a:ext cx="2842054" cy="1208924"/>
          </a:xfrm>
          <a:prstGeom prst="rect">
            <a:avLst/>
          </a:prstGeom>
        </p:spPr>
      </p:pic>
      <p:cxnSp>
        <p:nvCxnSpPr>
          <p:cNvPr id="13" name="Rechte verbindingslijn met pijl 12"/>
          <p:cNvCxnSpPr/>
          <p:nvPr/>
        </p:nvCxnSpPr>
        <p:spPr>
          <a:xfrm flipH="1" flipV="1">
            <a:off x="3644909" y="3434344"/>
            <a:ext cx="821286" cy="304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>
            <a:stCxn id="7" idx="1"/>
          </p:cNvCxnSpPr>
          <p:nvPr/>
        </p:nvCxnSpPr>
        <p:spPr>
          <a:xfrm flipH="1" flipV="1">
            <a:off x="4080756" y="8968907"/>
            <a:ext cx="522264" cy="257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/>
          <p:cNvSpPr txBox="1">
            <a:spLocks/>
          </p:cNvSpPr>
          <p:nvPr/>
        </p:nvSpPr>
        <p:spPr>
          <a:xfrm>
            <a:off x="4466195" y="4682422"/>
            <a:ext cx="2254980" cy="2891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Tap to see info about Intrax Suspension Technology</a:t>
            </a:r>
            <a:endParaRPr lang="en-GB" sz="1100" dirty="0">
              <a:latin typeface="+mn-lt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4466195" y="5299470"/>
            <a:ext cx="2254980" cy="289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Tap to get in contact with Intrax</a:t>
            </a:r>
            <a:endParaRPr lang="en-GB" sz="1100" dirty="0">
              <a:latin typeface="+mn-lt"/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4466195" y="4001308"/>
            <a:ext cx="2254980" cy="2891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Tap to see explanation about terms used</a:t>
            </a:r>
            <a:endParaRPr lang="en-GB" sz="1100" dirty="0">
              <a:latin typeface="+mn-lt"/>
            </a:endParaRPr>
          </a:p>
        </p:txBody>
      </p:sp>
      <p:cxnSp>
        <p:nvCxnSpPr>
          <p:cNvPr id="16" name="Rechte verbindingslijn met pijl 15"/>
          <p:cNvCxnSpPr/>
          <p:nvPr/>
        </p:nvCxnSpPr>
        <p:spPr>
          <a:xfrm flipH="1" flipV="1">
            <a:off x="3644909" y="4130506"/>
            <a:ext cx="821286" cy="304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/>
          <p:cNvCxnSpPr/>
          <p:nvPr/>
        </p:nvCxnSpPr>
        <p:spPr>
          <a:xfrm flipH="1" flipV="1">
            <a:off x="3644909" y="4826668"/>
            <a:ext cx="821286" cy="304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/>
          <p:cNvCxnSpPr/>
          <p:nvPr/>
        </p:nvCxnSpPr>
        <p:spPr>
          <a:xfrm flipH="1" flipV="1">
            <a:off x="3644909" y="5413619"/>
            <a:ext cx="821286" cy="304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475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E466C658-F0D7-4B6E-86C7-AB6056A1BD6E" descr="E466C658-F0D7-4B6E-86C7-AB6056A1BD6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13" y="2088291"/>
            <a:ext cx="4149940" cy="738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79453" y="3142582"/>
            <a:ext cx="2254980" cy="288221"/>
          </a:xfrm>
        </p:spPr>
        <p:txBody>
          <a:bodyPr anchor="t">
            <a:norm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Give the car it’s name</a:t>
            </a:r>
            <a:endParaRPr lang="en-GB" sz="1100" dirty="0">
              <a:latin typeface="+mn-lt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479453" y="3669896"/>
            <a:ext cx="2254980" cy="4160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When you have more of cars you can distinguish them here </a:t>
            </a:r>
            <a:endParaRPr lang="en-GB" sz="1100" dirty="0">
              <a:latin typeface="+mn-lt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479453" y="4213461"/>
            <a:ext cx="2254980" cy="696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Choose your </a:t>
            </a:r>
            <a:r>
              <a:rPr lang="en-GB" sz="1100" dirty="0" err="1" smtClean="0">
                <a:latin typeface="+mn-lt"/>
              </a:rPr>
              <a:t>stabalizer</a:t>
            </a:r>
            <a:r>
              <a:rPr lang="en-GB" sz="1100" dirty="0" smtClean="0">
                <a:latin typeface="+mn-lt"/>
              </a:rPr>
              <a:t>, holes, or with swords (degrees). You don’t have to use this later if </a:t>
            </a:r>
            <a:r>
              <a:rPr lang="en-GB" sz="1100" dirty="0" err="1" smtClean="0">
                <a:latin typeface="+mn-lt"/>
              </a:rPr>
              <a:t>yuou</a:t>
            </a:r>
            <a:r>
              <a:rPr lang="en-GB" sz="1100" dirty="0" smtClean="0">
                <a:latin typeface="+mn-lt"/>
              </a:rPr>
              <a:t> don’t want to</a:t>
            </a:r>
            <a:endParaRPr lang="en-GB" sz="1100" dirty="0">
              <a:latin typeface="+mn-lt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479453" y="5114120"/>
            <a:ext cx="2254980" cy="2852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You can add a picture of the car.</a:t>
            </a:r>
            <a:endParaRPr lang="en-GB" sz="1100" dirty="0">
              <a:latin typeface="+mn-lt"/>
            </a:endParaRPr>
          </a:p>
        </p:txBody>
      </p:sp>
      <p:cxnSp>
        <p:nvCxnSpPr>
          <p:cNvPr id="9" name="Rechte verbindingslijn met pijl 8"/>
          <p:cNvCxnSpPr/>
          <p:nvPr/>
        </p:nvCxnSpPr>
        <p:spPr>
          <a:xfrm flipH="1" flipV="1">
            <a:off x="2137719" y="3862982"/>
            <a:ext cx="2341735" cy="594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 flipH="1" flipV="1">
            <a:off x="2137719" y="4485094"/>
            <a:ext cx="2376084" cy="131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/>
          <p:nvPr/>
        </p:nvCxnSpPr>
        <p:spPr>
          <a:xfrm flipH="1" flipV="1">
            <a:off x="3988209" y="5010735"/>
            <a:ext cx="525594" cy="1807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/>
          <p:cNvCxnSpPr/>
          <p:nvPr/>
        </p:nvCxnSpPr>
        <p:spPr>
          <a:xfrm flipH="1">
            <a:off x="2137719" y="3237538"/>
            <a:ext cx="2376084" cy="118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Afbeelding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86" y="384815"/>
            <a:ext cx="2842054" cy="120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78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fbeelding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5" y="2044993"/>
            <a:ext cx="4153441" cy="73875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79452" y="2166031"/>
            <a:ext cx="2254980" cy="340311"/>
          </a:xfrm>
        </p:spPr>
        <p:txBody>
          <a:bodyPr anchor="t">
            <a:normAutofit fontScale="90000"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Tab to go back to the basic setting</a:t>
            </a:r>
            <a:endParaRPr lang="en-GB" sz="1100" dirty="0">
              <a:latin typeface="+mn-lt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479452" y="7949721"/>
            <a:ext cx="2254980" cy="54269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Scroll left and right to look / add  other settings corner weights, drive height etc.</a:t>
            </a:r>
            <a:endParaRPr lang="en-GB" sz="1100" dirty="0">
              <a:latin typeface="+mn-lt"/>
            </a:endParaRPr>
          </a:p>
        </p:txBody>
      </p:sp>
      <p:cxnSp>
        <p:nvCxnSpPr>
          <p:cNvPr id="9" name="Rechte verbindingslijn met pijl 8"/>
          <p:cNvCxnSpPr/>
          <p:nvPr/>
        </p:nvCxnSpPr>
        <p:spPr>
          <a:xfrm flipH="1">
            <a:off x="2446638" y="8155965"/>
            <a:ext cx="2032815" cy="5477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/>
          <p:cNvCxnSpPr>
            <a:stCxn id="23" idx="1"/>
          </p:cNvCxnSpPr>
          <p:nvPr/>
        </p:nvCxnSpPr>
        <p:spPr>
          <a:xfrm flipH="1">
            <a:off x="2446638" y="3155654"/>
            <a:ext cx="2032814" cy="2654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Afbeelding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86" y="384815"/>
            <a:ext cx="2842054" cy="1208924"/>
          </a:xfrm>
          <a:prstGeom prst="rect">
            <a:avLst/>
          </a:prstGeom>
        </p:spPr>
      </p:pic>
      <p:cxnSp>
        <p:nvCxnSpPr>
          <p:cNvPr id="21" name="Rechte verbindingslijn met pijl 20"/>
          <p:cNvCxnSpPr/>
          <p:nvPr/>
        </p:nvCxnSpPr>
        <p:spPr>
          <a:xfrm flipH="1" flipV="1">
            <a:off x="4312790" y="2572568"/>
            <a:ext cx="201012" cy="847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/>
          <p:cNvCxnSpPr>
            <a:stCxn id="2" idx="1"/>
          </p:cNvCxnSpPr>
          <p:nvPr/>
        </p:nvCxnSpPr>
        <p:spPr>
          <a:xfrm flipH="1">
            <a:off x="2059994" y="2336187"/>
            <a:ext cx="2419458" cy="1804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el 1"/>
          <p:cNvSpPr txBox="1">
            <a:spLocks/>
          </p:cNvSpPr>
          <p:nvPr/>
        </p:nvSpPr>
        <p:spPr>
          <a:xfrm>
            <a:off x="4479452" y="3034948"/>
            <a:ext cx="2254980" cy="24141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Tab to synchronise </a:t>
            </a:r>
            <a:endParaRPr lang="en-GB" sz="1100" dirty="0">
              <a:latin typeface="+mn-lt"/>
            </a:endParaRPr>
          </a:p>
        </p:txBody>
      </p:sp>
      <p:sp>
        <p:nvSpPr>
          <p:cNvPr id="27" name="Titel 1"/>
          <p:cNvSpPr txBox="1">
            <a:spLocks/>
          </p:cNvSpPr>
          <p:nvPr/>
        </p:nvSpPr>
        <p:spPr>
          <a:xfrm>
            <a:off x="4479452" y="2589636"/>
            <a:ext cx="2254980" cy="3403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Tab to change the settings of the page you are on</a:t>
            </a:r>
            <a:endParaRPr lang="en-GB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1722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2" y="2113004"/>
            <a:ext cx="4149940" cy="73813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79452" y="2166031"/>
            <a:ext cx="2254980" cy="340311"/>
          </a:xfrm>
        </p:spPr>
        <p:txBody>
          <a:bodyPr anchor="t">
            <a:normAutofit fontScale="90000"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Tab to go to the detailed settings of this car</a:t>
            </a:r>
            <a:endParaRPr lang="en-GB" sz="1100" dirty="0">
              <a:latin typeface="+mn-lt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479452" y="3396347"/>
            <a:ext cx="2254980" cy="4160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Tab to give the track/road a name on which the setting is tested</a:t>
            </a:r>
            <a:endParaRPr lang="en-GB" sz="1100" dirty="0">
              <a:latin typeface="+mn-lt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513803" y="6585079"/>
            <a:ext cx="2254980" cy="2852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Free space for comments.</a:t>
            </a:r>
            <a:endParaRPr lang="en-GB" sz="1100" dirty="0">
              <a:latin typeface="+mn-lt"/>
            </a:endParaRPr>
          </a:p>
        </p:txBody>
      </p:sp>
      <p:cxnSp>
        <p:nvCxnSpPr>
          <p:cNvPr id="9" name="Rechte verbindingslijn met pijl 8"/>
          <p:cNvCxnSpPr/>
          <p:nvPr/>
        </p:nvCxnSpPr>
        <p:spPr>
          <a:xfrm flipH="1" flipV="1">
            <a:off x="3212757" y="3612806"/>
            <a:ext cx="1301047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 flipH="1">
            <a:off x="3657600" y="4498248"/>
            <a:ext cx="856203" cy="43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/>
          <p:nvPr/>
        </p:nvCxnSpPr>
        <p:spPr>
          <a:xfrm flipH="1">
            <a:off x="3744097" y="6675437"/>
            <a:ext cx="735355" cy="522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/>
          <p:cNvCxnSpPr/>
          <p:nvPr/>
        </p:nvCxnSpPr>
        <p:spPr>
          <a:xfrm flipH="1" flipV="1">
            <a:off x="2409568" y="3167098"/>
            <a:ext cx="2104235" cy="704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Afbeelding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86" y="384815"/>
            <a:ext cx="2842054" cy="1208924"/>
          </a:xfrm>
          <a:prstGeom prst="rect">
            <a:avLst/>
          </a:prstGeom>
        </p:spPr>
      </p:pic>
      <p:sp>
        <p:nvSpPr>
          <p:cNvPr id="18" name="Titel 1"/>
          <p:cNvSpPr txBox="1">
            <a:spLocks/>
          </p:cNvSpPr>
          <p:nvPr/>
        </p:nvSpPr>
        <p:spPr>
          <a:xfrm>
            <a:off x="4479452" y="4399817"/>
            <a:ext cx="2254980" cy="2852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Automatically</a:t>
            </a:r>
            <a:endParaRPr lang="en-GB" sz="1100" dirty="0">
              <a:latin typeface="+mn-lt"/>
            </a:endParaRPr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4513803" y="7132686"/>
            <a:ext cx="2254980" cy="4790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Tab if you want your setting to be mailed</a:t>
            </a:r>
            <a:endParaRPr lang="en-GB" sz="1100" dirty="0">
              <a:latin typeface="+mn-lt"/>
            </a:endParaRPr>
          </a:p>
        </p:txBody>
      </p:sp>
      <p:cxnSp>
        <p:nvCxnSpPr>
          <p:cNvPr id="20" name="Rechte verbindingslijn met pijl 19"/>
          <p:cNvCxnSpPr/>
          <p:nvPr/>
        </p:nvCxnSpPr>
        <p:spPr>
          <a:xfrm flipH="1">
            <a:off x="3358013" y="7246973"/>
            <a:ext cx="1155791" cy="283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/>
          <p:nvPr/>
        </p:nvCxnSpPr>
        <p:spPr>
          <a:xfrm flipH="1" flipV="1">
            <a:off x="4312790" y="2572568"/>
            <a:ext cx="201012" cy="847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/>
          <p:cNvCxnSpPr/>
          <p:nvPr/>
        </p:nvCxnSpPr>
        <p:spPr>
          <a:xfrm flipH="1">
            <a:off x="2940909" y="2306475"/>
            <a:ext cx="1572893" cy="2731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el 1"/>
          <p:cNvSpPr txBox="1">
            <a:spLocks/>
          </p:cNvSpPr>
          <p:nvPr/>
        </p:nvSpPr>
        <p:spPr>
          <a:xfrm>
            <a:off x="4479452" y="3034948"/>
            <a:ext cx="2254980" cy="4051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Tab to enter your shock system</a:t>
            </a:r>
            <a:endParaRPr lang="en-GB" sz="1100" dirty="0">
              <a:latin typeface="+mn-lt"/>
            </a:endParaRPr>
          </a:p>
        </p:txBody>
      </p:sp>
      <p:sp>
        <p:nvSpPr>
          <p:cNvPr id="27" name="Titel 1"/>
          <p:cNvSpPr txBox="1">
            <a:spLocks/>
          </p:cNvSpPr>
          <p:nvPr/>
        </p:nvSpPr>
        <p:spPr>
          <a:xfrm>
            <a:off x="4479452" y="2738476"/>
            <a:ext cx="2254980" cy="3403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Tab to change the basics</a:t>
            </a:r>
            <a:endParaRPr lang="en-GB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216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7" y="2063577"/>
            <a:ext cx="4149939" cy="73813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79452" y="2166031"/>
            <a:ext cx="2254980" cy="340311"/>
          </a:xfrm>
        </p:spPr>
        <p:txBody>
          <a:bodyPr anchor="t">
            <a:norm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Tab to go to the basics of the car</a:t>
            </a:r>
            <a:endParaRPr lang="en-GB" sz="1100" dirty="0">
              <a:latin typeface="+mn-lt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429899" y="5383826"/>
            <a:ext cx="2254980" cy="4160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Tab if you cant use the </a:t>
            </a:r>
            <a:r>
              <a:rPr lang="en-GB" sz="1100" dirty="0" err="1" smtClean="0">
                <a:latin typeface="+mn-lt"/>
              </a:rPr>
              <a:t>rolers</a:t>
            </a:r>
            <a:endParaRPr lang="en-GB" sz="1100" dirty="0">
              <a:latin typeface="+mn-lt"/>
            </a:endParaRPr>
          </a:p>
        </p:txBody>
      </p:sp>
      <p:cxnSp>
        <p:nvCxnSpPr>
          <p:cNvPr id="9" name="Rechte verbindingslijn met pijl 8"/>
          <p:cNvCxnSpPr/>
          <p:nvPr/>
        </p:nvCxnSpPr>
        <p:spPr>
          <a:xfrm flipH="1">
            <a:off x="1668163" y="5576297"/>
            <a:ext cx="2845639" cy="7672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 flipH="1">
            <a:off x="3657600" y="4498248"/>
            <a:ext cx="856203" cy="43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>
            <a:stCxn id="19" idx="1"/>
          </p:cNvCxnSpPr>
          <p:nvPr/>
        </p:nvCxnSpPr>
        <p:spPr>
          <a:xfrm flipH="1" flipV="1">
            <a:off x="4053921" y="6454869"/>
            <a:ext cx="359375" cy="629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/>
          <p:cNvCxnSpPr/>
          <p:nvPr/>
        </p:nvCxnSpPr>
        <p:spPr>
          <a:xfrm flipH="1">
            <a:off x="2557849" y="3192232"/>
            <a:ext cx="1872050" cy="2309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Afbeelding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86" y="384815"/>
            <a:ext cx="2842054" cy="1208924"/>
          </a:xfrm>
          <a:prstGeom prst="rect">
            <a:avLst/>
          </a:prstGeom>
        </p:spPr>
      </p:pic>
      <p:sp>
        <p:nvSpPr>
          <p:cNvPr id="18" name="Titel 1"/>
          <p:cNvSpPr txBox="1">
            <a:spLocks/>
          </p:cNvSpPr>
          <p:nvPr/>
        </p:nvSpPr>
        <p:spPr>
          <a:xfrm>
            <a:off x="4479452" y="4399817"/>
            <a:ext cx="2254980" cy="2852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err="1" smtClean="0">
                <a:latin typeface="+mn-lt"/>
              </a:rPr>
              <a:t>Automaticly</a:t>
            </a:r>
            <a:endParaRPr lang="en-GB" sz="1100" dirty="0">
              <a:latin typeface="+mn-lt"/>
            </a:endParaRPr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4413296" y="6290896"/>
            <a:ext cx="2254980" cy="453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Tab if you’re done entering this site/wheel</a:t>
            </a:r>
            <a:endParaRPr lang="en-GB" sz="1100" dirty="0">
              <a:latin typeface="+mn-lt"/>
            </a:endParaRPr>
          </a:p>
        </p:txBody>
      </p:sp>
      <p:cxnSp>
        <p:nvCxnSpPr>
          <p:cNvPr id="20" name="Rechte verbindingslijn met pijl 19"/>
          <p:cNvCxnSpPr/>
          <p:nvPr/>
        </p:nvCxnSpPr>
        <p:spPr>
          <a:xfrm flipH="1">
            <a:off x="3358013" y="7246973"/>
            <a:ext cx="1155791" cy="283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/>
          <p:nvPr/>
        </p:nvCxnSpPr>
        <p:spPr>
          <a:xfrm flipH="1" flipV="1">
            <a:off x="4312790" y="2572568"/>
            <a:ext cx="201012" cy="847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/>
          <p:cNvCxnSpPr/>
          <p:nvPr/>
        </p:nvCxnSpPr>
        <p:spPr>
          <a:xfrm flipH="1">
            <a:off x="2063578" y="2306475"/>
            <a:ext cx="2450225" cy="1859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el 1"/>
          <p:cNvSpPr txBox="1">
            <a:spLocks/>
          </p:cNvSpPr>
          <p:nvPr/>
        </p:nvSpPr>
        <p:spPr>
          <a:xfrm>
            <a:off x="4469411" y="2992531"/>
            <a:ext cx="2254980" cy="38626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Tab if you want left and right to be the same</a:t>
            </a:r>
            <a:endParaRPr lang="en-GB" sz="1100" dirty="0">
              <a:latin typeface="+mn-lt"/>
            </a:endParaRPr>
          </a:p>
        </p:txBody>
      </p:sp>
      <p:sp>
        <p:nvSpPr>
          <p:cNvPr id="27" name="Titel 1"/>
          <p:cNvSpPr txBox="1">
            <a:spLocks/>
          </p:cNvSpPr>
          <p:nvPr/>
        </p:nvSpPr>
        <p:spPr>
          <a:xfrm>
            <a:off x="4513803" y="2553789"/>
            <a:ext cx="2254980" cy="3403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Tab o to save your changes</a:t>
            </a:r>
            <a:endParaRPr lang="en-GB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9602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79453" y="3273988"/>
            <a:ext cx="2254980" cy="340105"/>
          </a:xfrm>
        </p:spPr>
        <p:txBody>
          <a:bodyPr anchor="t">
            <a:norm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Tap for options</a:t>
            </a:r>
            <a:endParaRPr lang="en-GB" sz="1100" dirty="0">
              <a:latin typeface="+mn-lt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479453" y="4166308"/>
            <a:ext cx="2254980" cy="4160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Tap for details of that car</a:t>
            </a:r>
            <a:endParaRPr lang="en-GB" sz="1100" dirty="0">
              <a:latin typeface="+mn-lt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479453" y="2028438"/>
            <a:ext cx="2254980" cy="62401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FF0000"/>
                </a:solidFill>
                <a:latin typeface="+mn-lt"/>
              </a:rPr>
              <a:t>!!! First time ???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Click the + to enter the basics for the car you want to enter</a:t>
            </a:r>
            <a:endParaRPr lang="en-GB" sz="1100" dirty="0">
              <a:latin typeface="+mn-lt"/>
            </a:endParaRPr>
          </a:p>
        </p:txBody>
      </p:sp>
      <p:pic>
        <p:nvPicPr>
          <p:cNvPr id="3074" name="169819CE-1785-487F-ABB7-00FC5ABC1743" descr="169819CE-1785-487F-ABB7-00FC5ABC17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21" y="2025758"/>
            <a:ext cx="4068745" cy="723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86" y="384815"/>
            <a:ext cx="2842054" cy="1208924"/>
          </a:xfrm>
          <a:prstGeom prst="rect">
            <a:avLst/>
          </a:prstGeom>
        </p:spPr>
      </p:pic>
      <p:sp>
        <p:nvSpPr>
          <p:cNvPr id="31" name="Titel 1"/>
          <p:cNvSpPr txBox="1">
            <a:spLocks/>
          </p:cNvSpPr>
          <p:nvPr/>
        </p:nvSpPr>
        <p:spPr>
          <a:xfrm>
            <a:off x="4479453" y="2633919"/>
            <a:ext cx="2254980" cy="453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Click the + to enter the basics for the new car you want to enter</a:t>
            </a:r>
            <a:endParaRPr lang="en-GB" sz="1100" dirty="0">
              <a:latin typeface="+mn-lt"/>
            </a:endParaRPr>
          </a:p>
        </p:txBody>
      </p:sp>
      <p:cxnSp>
        <p:nvCxnSpPr>
          <p:cNvPr id="11" name="Rechte verbindingslijn met pijl 10"/>
          <p:cNvCxnSpPr/>
          <p:nvPr/>
        </p:nvCxnSpPr>
        <p:spPr>
          <a:xfrm flipH="1" flipV="1">
            <a:off x="4263081" y="2521050"/>
            <a:ext cx="284875" cy="2034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 flipH="1">
            <a:off x="4263081" y="2170265"/>
            <a:ext cx="284876" cy="2318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/>
          <p:cNvCxnSpPr/>
          <p:nvPr/>
        </p:nvCxnSpPr>
        <p:spPr>
          <a:xfrm flipH="1" flipV="1">
            <a:off x="4090087" y="3168828"/>
            <a:ext cx="457869" cy="1922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/>
          <p:nvPr/>
        </p:nvCxnSpPr>
        <p:spPr>
          <a:xfrm flipH="1" flipV="1">
            <a:off x="2331593" y="4166308"/>
            <a:ext cx="2216364" cy="989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323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04B37929-A9F7-451B-B9DB-73961DEC2F48" descr="04B37929-A9F7-451B-B9DB-73961DEC2F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20" y="2028438"/>
            <a:ext cx="4068745" cy="723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79453" y="3753678"/>
            <a:ext cx="2254980" cy="340105"/>
          </a:xfrm>
        </p:spPr>
        <p:txBody>
          <a:bodyPr anchor="t">
            <a:norm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Tap for options</a:t>
            </a:r>
            <a:endParaRPr lang="en-GB" sz="1100" dirty="0">
              <a:latin typeface="+mn-lt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479453" y="4374313"/>
            <a:ext cx="2254980" cy="4160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Tap for details of that car</a:t>
            </a:r>
            <a:endParaRPr lang="en-GB" sz="1100" dirty="0">
              <a:latin typeface="+mn-lt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479453" y="2028438"/>
            <a:ext cx="2254980" cy="62401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FF0000"/>
                </a:solidFill>
                <a:latin typeface="+mn-lt"/>
              </a:rPr>
              <a:t>!!! First time ???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Tap the + to enter the details of the car</a:t>
            </a:r>
            <a:endParaRPr lang="en-GB" sz="1100" dirty="0">
              <a:latin typeface="+mn-lt"/>
            </a:endParaRPr>
          </a:p>
        </p:txBody>
      </p:sp>
      <p:pic>
        <p:nvPicPr>
          <p:cNvPr id="26" name="Afbeelding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86" y="384815"/>
            <a:ext cx="2842054" cy="1208924"/>
          </a:xfrm>
          <a:prstGeom prst="rect">
            <a:avLst/>
          </a:prstGeom>
        </p:spPr>
      </p:pic>
      <p:sp>
        <p:nvSpPr>
          <p:cNvPr id="31" name="Titel 1"/>
          <p:cNvSpPr txBox="1">
            <a:spLocks/>
          </p:cNvSpPr>
          <p:nvPr/>
        </p:nvSpPr>
        <p:spPr>
          <a:xfrm>
            <a:off x="4479453" y="2633919"/>
            <a:ext cx="2254980" cy="453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Tap the + to enter the changes of the circuit, circumstances etc.</a:t>
            </a:r>
            <a:endParaRPr lang="en-GB" sz="1100" dirty="0">
              <a:latin typeface="+mn-lt"/>
            </a:endParaRPr>
          </a:p>
        </p:txBody>
      </p:sp>
      <p:cxnSp>
        <p:nvCxnSpPr>
          <p:cNvPr id="11" name="Rechte verbindingslijn met pijl 10"/>
          <p:cNvCxnSpPr/>
          <p:nvPr/>
        </p:nvCxnSpPr>
        <p:spPr>
          <a:xfrm flipH="1" flipV="1">
            <a:off x="4263081" y="2521050"/>
            <a:ext cx="284875" cy="2034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 flipH="1">
            <a:off x="4263081" y="2170265"/>
            <a:ext cx="284876" cy="2318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/>
          <p:cNvCxnSpPr/>
          <p:nvPr/>
        </p:nvCxnSpPr>
        <p:spPr>
          <a:xfrm flipH="1">
            <a:off x="4053016" y="3852854"/>
            <a:ext cx="494940" cy="934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/>
          <p:nvPr/>
        </p:nvCxnSpPr>
        <p:spPr>
          <a:xfrm flipH="1" flipV="1">
            <a:off x="2249831" y="4381011"/>
            <a:ext cx="2216364" cy="989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47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32613D6E-87D7-4EE2-8AEF-7B05411F1217" descr="32613D6E-87D7-4EE2-8AEF-7B05411F12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19" y="2090224"/>
            <a:ext cx="4040642" cy="718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66195" y="3776260"/>
            <a:ext cx="2254980" cy="289114"/>
          </a:xfrm>
        </p:spPr>
        <p:txBody>
          <a:bodyPr anchor="t">
            <a:norm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Tap to show the options </a:t>
            </a:r>
            <a:endParaRPr lang="en-GB" sz="1100" dirty="0">
              <a:latin typeface="+mn-lt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466195" y="7103493"/>
            <a:ext cx="2254980" cy="9901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Options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Make it </a:t>
            </a:r>
            <a:r>
              <a:rPr lang="en-GB" sz="1100" dirty="0" err="1" smtClean="0">
                <a:latin typeface="+mn-lt"/>
              </a:rPr>
              <a:t>favorite</a:t>
            </a:r>
            <a:r>
              <a:rPr lang="en-GB" sz="1100" dirty="0" smtClean="0">
                <a:latin typeface="+mn-lt"/>
              </a:rPr>
              <a:t> or </a:t>
            </a:r>
            <a:r>
              <a:rPr lang="en-GB" sz="1100" dirty="0" err="1" smtClean="0">
                <a:latin typeface="+mn-lt"/>
              </a:rPr>
              <a:t>unfavorite</a:t>
            </a:r>
            <a:endParaRPr lang="en-GB" sz="1100" dirty="0" smtClean="0">
              <a:latin typeface="+mn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Duplicate setting so you can adjust the changes (other circuit, wet, </a:t>
            </a:r>
            <a:r>
              <a:rPr lang="en-GB" sz="1100" dirty="0" err="1" smtClean="0">
                <a:latin typeface="+mn-lt"/>
              </a:rPr>
              <a:t>etc</a:t>
            </a:r>
            <a:r>
              <a:rPr lang="en-GB" sz="1100" dirty="0" smtClean="0">
                <a:latin typeface="+mn-lt"/>
              </a:rPr>
              <a:t>) you made and safe the old setting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Delete the setting</a:t>
            </a:r>
            <a:endParaRPr lang="en-GB" sz="1100" dirty="0">
              <a:latin typeface="+mn-lt"/>
            </a:endParaRPr>
          </a:p>
        </p:txBody>
      </p:sp>
      <p:pic>
        <p:nvPicPr>
          <p:cNvPr id="26" name="Afbeelding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86" y="384815"/>
            <a:ext cx="2842054" cy="1208924"/>
          </a:xfrm>
          <a:prstGeom prst="rect">
            <a:avLst/>
          </a:prstGeom>
        </p:spPr>
      </p:pic>
      <p:cxnSp>
        <p:nvCxnSpPr>
          <p:cNvPr id="13" name="Rechte verbindingslijn met pijl 12"/>
          <p:cNvCxnSpPr>
            <a:stCxn id="2" idx="1"/>
          </p:cNvCxnSpPr>
          <p:nvPr/>
        </p:nvCxnSpPr>
        <p:spPr>
          <a:xfrm flipH="1">
            <a:off x="4139514" y="3920817"/>
            <a:ext cx="326681" cy="524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/>
          <p:nvPr/>
        </p:nvCxnSpPr>
        <p:spPr>
          <a:xfrm flipH="1">
            <a:off x="3531330" y="7598584"/>
            <a:ext cx="93486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 flipH="1">
            <a:off x="5474043" y="4010624"/>
            <a:ext cx="308921" cy="30928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187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19DA7F18-A89C-434B-951E-B2C0E157C2E2" descr="19DA7F18-A89C-434B-951E-B2C0E157C2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4" y="2028438"/>
            <a:ext cx="4047583" cy="719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66195" y="3776260"/>
            <a:ext cx="2254980" cy="289114"/>
          </a:xfrm>
        </p:spPr>
        <p:txBody>
          <a:bodyPr anchor="t">
            <a:normAutofit fontScale="90000"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Tap to see the settings you have available for that </a:t>
            </a:r>
            <a:r>
              <a:rPr lang="en-GB" sz="1100" dirty="0" err="1" smtClean="0">
                <a:latin typeface="+mn-lt"/>
              </a:rPr>
              <a:t>trackd</a:t>
            </a:r>
            <a:endParaRPr lang="en-GB" sz="1100" dirty="0">
              <a:latin typeface="+mn-lt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603020" y="8885168"/>
            <a:ext cx="2254980" cy="2190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 smtClean="0">
                <a:latin typeface="+mn-lt"/>
              </a:rPr>
              <a:t>Tap to search by track</a:t>
            </a:r>
            <a:endParaRPr lang="en-GB" sz="1100" dirty="0">
              <a:latin typeface="+mn-lt"/>
            </a:endParaRPr>
          </a:p>
        </p:txBody>
      </p:sp>
      <p:pic>
        <p:nvPicPr>
          <p:cNvPr id="26" name="Afbeelding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86" y="384815"/>
            <a:ext cx="2842054" cy="1208924"/>
          </a:xfrm>
          <a:prstGeom prst="rect">
            <a:avLst/>
          </a:prstGeom>
        </p:spPr>
      </p:pic>
      <p:cxnSp>
        <p:nvCxnSpPr>
          <p:cNvPr id="13" name="Rechte verbindingslijn met pijl 12"/>
          <p:cNvCxnSpPr>
            <a:stCxn id="2" idx="1"/>
          </p:cNvCxnSpPr>
          <p:nvPr/>
        </p:nvCxnSpPr>
        <p:spPr>
          <a:xfrm flipH="1" flipV="1">
            <a:off x="1989103" y="3776261"/>
            <a:ext cx="2477092" cy="1445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>
            <a:stCxn id="7" idx="1"/>
          </p:cNvCxnSpPr>
          <p:nvPr/>
        </p:nvCxnSpPr>
        <p:spPr>
          <a:xfrm flipH="1">
            <a:off x="2088292" y="8994669"/>
            <a:ext cx="2514728" cy="10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69758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</TotalTime>
  <Words>476</Words>
  <Application>Microsoft Office PowerPoint</Application>
  <PresentationFormat>A4 (210 x 297 mm)</PresentationFormat>
  <Paragraphs>53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Fill in your username (keep it simple for when you want to share info).</vt:lpstr>
      <vt:lpstr>Give the car it’s name</vt:lpstr>
      <vt:lpstr>Tab to go back to the basic setting</vt:lpstr>
      <vt:lpstr>Tab to go to the detailed settings of this car</vt:lpstr>
      <vt:lpstr>Tab to go to the basics of the car</vt:lpstr>
      <vt:lpstr>Tap for options</vt:lpstr>
      <vt:lpstr>Tap for options</vt:lpstr>
      <vt:lpstr>Tap to show the options </vt:lpstr>
      <vt:lpstr>Tap to see the settings you have available for that trackd</vt:lpstr>
      <vt:lpstr>Tap to see the favorite setting</vt:lpstr>
      <vt:lpstr>Tap to change password / e-mail address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Fill in your username (keep it simple for when you want to share info).</dc:title>
  <dc:creator>Jeroen Leenders</dc:creator>
  <cp:lastModifiedBy>Jeroen Leenders</cp:lastModifiedBy>
  <cp:revision>10</cp:revision>
  <dcterms:created xsi:type="dcterms:W3CDTF">2015-09-30T13:16:27Z</dcterms:created>
  <dcterms:modified xsi:type="dcterms:W3CDTF">2015-09-30T16:25:24Z</dcterms:modified>
</cp:coreProperties>
</file>